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afb8afca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afb8afc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afb8afca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afb8afca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afb8afca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afb8afca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afb8afca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afb8afca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afb8afca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afb8afca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afb8afca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afb8afca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af81d77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af81d77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af81d772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af81d772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af81d772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af81d772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afb8afc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afb8afc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afb8afca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afb8afca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afd6d3a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afd6d3a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afb8afca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afb8afca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afd6d3a4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afd6d3a4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Automated Detection of Leukemia Using Artificial </a:t>
            </a:r>
            <a:r>
              <a:rPr lang="en" sz="4000"/>
              <a:t>Intelligence</a:t>
            </a:r>
            <a:endParaRPr sz="40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25717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 Jordano, Josh Paik, Hannah Sheats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UNET or Mask-RCNN are the two obvious candidates. 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25" y="1539850"/>
            <a:ext cx="3346225" cy="325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475" y="1539850"/>
            <a:ext cx="3302803" cy="32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mask of UNET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5" y="1219200"/>
            <a:ext cx="4166401" cy="375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562" y="1219200"/>
            <a:ext cx="4076625" cy="36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Masks of UNET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3390"/>
            <a:ext cx="3706500" cy="381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828" y="1173400"/>
            <a:ext cx="4356246" cy="381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data = better performance.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Would be nice to have 60,000 images.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Costs approximately </a:t>
            </a:r>
            <a:r>
              <a:rPr lang="en" sz="1800">
                <a:highlight>
                  <a:srgbClr val="FFFFFF"/>
                </a:highlight>
              </a:rPr>
              <a:t>£</a:t>
            </a:r>
            <a:r>
              <a:rPr lang="en" sz="1800"/>
              <a:t>180,000 for labelling.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Costs for </a:t>
            </a:r>
            <a:r>
              <a:rPr lang="en" sz="1800"/>
              <a:t>acquiring</a:t>
            </a:r>
            <a:r>
              <a:rPr lang="en" sz="1800"/>
              <a:t> images ~</a:t>
            </a:r>
            <a:r>
              <a:rPr lang="en" sz="1800">
                <a:highlight>
                  <a:srgbClr val="FFFFFF"/>
                </a:highlight>
              </a:rPr>
              <a:t>£60,000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Estimated expenses at </a:t>
            </a:r>
            <a:r>
              <a:rPr lang="en" sz="1800">
                <a:highlight>
                  <a:srgbClr val="FFFFFF"/>
                </a:highlight>
              </a:rPr>
              <a:t>£</a:t>
            </a:r>
            <a:r>
              <a:rPr lang="en" sz="1800"/>
              <a:t>500,000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Software as a Service (SaaS)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1,257 hospitals in the UK.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£</a:t>
            </a:r>
            <a:r>
              <a:rPr lang="en" sz="1800"/>
              <a:t>5,000, per institution per year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£</a:t>
            </a:r>
            <a:r>
              <a:rPr lang="en" sz="1800"/>
              <a:t>3,142,000 in revenue per annum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Competition: A lot of research, not many companies.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Advanced Cell Classifier - phenotype differences using dyes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Enlitic - radiological ML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None have clinical testing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and the Future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468227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Diseases that can be identified through antibody staining or morphology are prime candidate for automation.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enough data is collected, and the problems defined well enough, then we can address the dearth in pathologists and </a:t>
            </a:r>
            <a:r>
              <a:rPr lang="en" sz="1800"/>
              <a:t>hemacytologists</a:t>
            </a:r>
            <a:r>
              <a:rPr lang="en" sz="1800"/>
              <a:t>. </a:t>
            </a:r>
            <a:endParaRPr sz="180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" y="1600375"/>
            <a:ext cx="3151850" cy="21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Chronic Lymphocytic Leukemia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3800 new cases per year in UK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Amongst top 20 cancers in the UK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Highest in people aged 85-89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About 990 deaths per year in the UK and 3930 deaths worldwide.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is a prime candidate for automation as diagnostic techniques involve time consuming manual labor. 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Chronic Lymphocytic Leukemia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644675" y="500925"/>
            <a:ext cx="4166400" cy="42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Diagnosed by counting white blood cells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average human has below 1% ratio of white to red blood cell.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the ratio is above 5% then </a:t>
            </a:r>
            <a:r>
              <a:rPr lang="en" sz="1800">
                <a:highlight>
                  <a:srgbClr val="FFFFFF"/>
                </a:highlight>
              </a:rPr>
              <a:t>Lymphocytosis likely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</a:t>
            </a:r>
            <a:r>
              <a:rPr lang="en" sz="1800"/>
              <a:t>lymphocytes</a:t>
            </a:r>
            <a:r>
              <a:rPr lang="en" sz="1800"/>
              <a:t> count is above  15% it is highly likely the patient has CLL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Leukocytes can be stained using anti CD83, anti CD5  or </a:t>
            </a:r>
            <a:r>
              <a:rPr lang="en" sz="1800">
                <a:highlight>
                  <a:srgbClr val="FFFFFF"/>
                </a:highlight>
              </a:rPr>
              <a:t>Wright's stain.</a:t>
            </a:r>
            <a:endParaRPr sz="18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2050125"/>
            <a:ext cx="3105076" cy="25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Pipeline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63267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Segment the image into individual cell crops. Count the number of crops (n_cells).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Classify each crop as a white blood cell or not. Count the number of white blood cells (n_white_cells).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Determine the proportion of white blood cells as 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 = n_white_cells/n_cells. 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If P &gt; 15%, diagnose as leukemia. </a:t>
            </a:r>
            <a:endParaRPr sz="18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00" y="1913200"/>
            <a:ext cx="3537924" cy="26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 image staining technique, red blood cells are “pink”, while white blood cells are “purple”. Can naively determine by considering area under curve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25" y="2307386"/>
            <a:ext cx="3706500" cy="247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Blood Cell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438" y="1337150"/>
            <a:ext cx="4550537" cy="29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75" y="1450638"/>
            <a:ext cx="2673000" cy="28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Blood Cell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53" y="1163212"/>
            <a:ext cx="3062250" cy="27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525" y="1163200"/>
            <a:ext cx="4789051" cy="30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Blood Cell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999" y="1375575"/>
            <a:ext cx="4808001" cy="295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63" y="1111888"/>
            <a:ext cx="3405025" cy="34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Blood Cell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25" y="1168850"/>
            <a:ext cx="3364700" cy="34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688" y="1490900"/>
            <a:ext cx="4740375" cy="27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